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4F368E-C1D8-4195-9739-F680CFDCF6C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640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0E8178-6DF6-4084-B2EF-F73BBB93BE41}" type="slidenum">
              <a:rPr lang="en-GB"/>
              <a:pPr/>
              <a:t>1</a:t>
            </a:fld>
            <a:endParaRPr lang="en-GB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5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8B3A32-B4E5-46D3-AA31-91B86E587C77}" type="slidenum">
              <a:rPr lang="en-GB"/>
              <a:pPr/>
              <a:t>2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76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C8468D-C9D9-47A1-A663-E33011209ABF}" type="slidenum">
              <a:rPr lang="en-GB"/>
              <a:pPr/>
              <a:t>3</a:t>
            </a:fld>
            <a:endParaRPr lang="en-GB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1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DBB2F5-00FD-4715-B8A3-32A1F09F3FE5}" type="slidenum">
              <a:rPr lang="en-GB"/>
              <a:pPr/>
              <a:t>4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79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4B658F-FF03-4C6A-9AE8-87E286D5528F}" type="slidenum">
              <a:rPr lang="en-GB"/>
              <a:pPr/>
              <a:t>5</a:t>
            </a:fld>
            <a:endParaRPr lang="en-GB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97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4E93A8-90DD-4CAA-85BF-9EE77BF301FC}" type="slidenum">
              <a:rPr lang="en-GB"/>
              <a:pPr/>
              <a:t>6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7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87C4B-408F-4EAB-808E-4B96D174951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960FD-9EF9-4638-B2F2-3B003EB7DB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D15A2-BDE0-4436-9A82-A5660EC95BB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F81B353-3BDE-4189-A3A4-B30E441AE0F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9B5349B-F689-429D-85F9-850B465BA37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24550-8018-42A3-ACEF-E654FFA3BC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658D1-B9C6-4C39-8C18-CBD9EAFA9A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D927D-AEF0-464F-B842-8B8F568A17E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315AF-59E7-4214-915A-7D03264F7E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77BD3-EAFD-48BA-9BAC-CD2114728B2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A08E0-B209-41DA-88F4-7AF196867A5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B7825-2C49-433F-9C8C-FBB0C4FC193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ED3EE-8837-4EA1-98FD-059D3D427D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ED66FD-D44B-4D4A-B9B1-5645CB4A5AB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Five minute quickies</a:t>
            </a:r>
          </a:p>
        </p:txBody>
      </p:sp>
      <p:pic>
        <p:nvPicPr>
          <p:cNvPr id="2052" name="Picture 4" descr="MMj02867750000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3716338"/>
            <a:ext cx="2384425" cy="1908175"/>
          </a:xfrm>
          <a:prstGeom prst="rect">
            <a:avLst/>
          </a:prstGeom>
          <a:noFill/>
        </p:spPr>
      </p:pic>
      <p:pic>
        <p:nvPicPr>
          <p:cNvPr id="2053" name="Picture 5" descr="MMj03365370000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738" y="476250"/>
            <a:ext cx="1589087" cy="1673225"/>
          </a:xfrm>
          <a:prstGeom prst="rect">
            <a:avLst/>
          </a:prstGeom>
          <a:noFill/>
        </p:spPr>
      </p:pic>
      <p:pic>
        <p:nvPicPr>
          <p:cNvPr id="2054" name="Picture 6" descr="MMj02969590000[1]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9713" y="2233613"/>
            <a:ext cx="1524000" cy="1384300"/>
          </a:xfrm>
          <a:prstGeom prst="rect">
            <a:avLst/>
          </a:prstGeom>
          <a:noFill/>
        </p:spPr>
      </p:pic>
      <p:pic>
        <p:nvPicPr>
          <p:cNvPr id="2055" name="Picture 7" descr="MMj02835830000[1]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67625" y="2205038"/>
            <a:ext cx="1063625" cy="1216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/>
              <a:t>Persuasion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3700463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/>
              <a:t>Write 5 good reasons why you should be allowed to have a Golden Time.</a:t>
            </a:r>
          </a:p>
          <a:p>
            <a:pPr>
              <a:buFontTx/>
              <a:buNone/>
            </a:pP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2050255" y="114640"/>
            <a:ext cx="8229600" cy="1143000"/>
          </a:xfrm>
        </p:spPr>
        <p:txBody>
          <a:bodyPr/>
          <a:lstStyle/>
          <a:p>
            <a:r>
              <a:rPr lang="en-GB" b="1" u="sng"/>
              <a:t>Persuasion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84984"/>
            <a:ext cx="8229600" cy="2090992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dirty="0"/>
              <a:t>Write 5 good (extended) reasons why you should join in with all PE lessons.</a:t>
            </a:r>
          </a:p>
          <a:p>
            <a:pPr>
              <a:buFontTx/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Connectives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8229600" cy="3776663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/>
              <a:t>List some connectives you could use in a persuasive letter</a:t>
            </a:r>
          </a:p>
          <a:p>
            <a:pPr>
              <a:buFontTx/>
              <a:buNone/>
            </a:pPr>
            <a:endParaRPr lang="en-GB"/>
          </a:p>
          <a:p>
            <a:pPr>
              <a:buFontTx/>
              <a:buNone/>
            </a:pPr>
            <a:r>
              <a:rPr lang="en-GB">
                <a:solidFill>
                  <a:schemeClr val="hlink"/>
                </a:solidFill>
              </a:rPr>
              <a:t>Eg.  Even though….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Discussion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835150" y="1844675"/>
            <a:ext cx="612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chemeClr val="hlink"/>
                </a:solidFill>
              </a:rPr>
              <a:t>Write a For and Against list for having a mobile phone in school</a:t>
            </a:r>
          </a:p>
        </p:txBody>
      </p:sp>
      <p:graphicFrame>
        <p:nvGraphicFramePr>
          <p:cNvPr id="8212" name="Group 20"/>
          <p:cNvGraphicFramePr>
            <a:graphicFrameLocks noGrp="1"/>
          </p:cNvGraphicFramePr>
          <p:nvPr>
            <p:ph idx="1"/>
          </p:nvPr>
        </p:nvGraphicFramePr>
        <p:xfrm>
          <a:off x="468313" y="2997200"/>
          <a:ext cx="8229600" cy="3207068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 mobile phones in school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Against mobile phones in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Discussion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965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2800">
                <a:solidFill>
                  <a:schemeClr val="hlink"/>
                </a:solidFill>
              </a:rPr>
              <a:t>List the arguments for and against homework</a:t>
            </a:r>
          </a:p>
        </p:txBody>
      </p:sp>
      <p:graphicFrame>
        <p:nvGraphicFramePr>
          <p:cNvPr id="9235" name="Group 19"/>
          <p:cNvGraphicFramePr>
            <a:graphicFrameLocks noGrp="1"/>
          </p:cNvGraphicFramePr>
          <p:nvPr>
            <p:ph sz="half" idx="2"/>
          </p:nvPr>
        </p:nvGraphicFramePr>
        <p:xfrm>
          <a:off x="684213" y="2924175"/>
          <a:ext cx="8002587" cy="3519488"/>
        </p:xfrm>
        <a:graphic>
          <a:graphicData uri="http://schemas.openxmlformats.org/drawingml/2006/table">
            <a:tbl>
              <a:tblPr/>
              <a:tblGrid>
                <a:gridCol w="400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 homework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Against homework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Persuasive Writing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/>
              <a:t>Describe a new caramel chocolate to persuade someone to buy it.</a:t>
            </a:r>
          </a:p>
        </p:txBody>
      </p:sp>
      <p:pic>
        <p:nvPicPr>
          <p:cNvPr id="31752" name="Picture 8" descr="MCj030548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3141663"/>
            <a:ext cx="4105275" cy="309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Persuasive Writing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Write some persuasive phrases for a new advert advertising a brand new polish.</a:t>
            </a:r>
          </a:p>
        </p:txBody>
      </p:sp>
      <p:pic>
        <p:nvPicPr>
          <p:cNvPr id="32772" name="Picture 4" descr="MCj033294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3213100"/>
            <a:ext cx="3541713" cy="23320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Persuasive Writing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/>
              <a:t>A new cereal has been launched, can you use some alliteration to sell it?</a:t>
            </a:r>
          </a:p>
          <a:p>
            <a:pPr>
              <a:buFontTx/>
              <a:buNone/>
            </a:pPr>
            <a:endParaRPr lang="en-GB"/>
          </a:p>
          <a:p>
            <a:pPr>
              <a:buFontTx/>
              <a:buNone/>
            </a:pPr>
            <a:endParaRPr lang="en-GB"/>
          </a:p>
        </p:txBody>
      </p:sp>
      <p:pic>
        <p:nvPicPr>
          <p:cNvPr id="33796" name="Picture 4" descr="MCFD00931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924175"/>
            <a:ext cx="3687762" cy="3468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143</Words>
  <Application>Microsoft Macintosh PowerPoint</Application>
  <PresentationFormat>On-screen Show (4:3)</PresentationFormat>
  <Paragraphs>29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Default Design</vt:lpstr>
      <vt:lpstr>Five minute quickies</vt:lpstr>
      <vt:lpstr>Persuasion</vt:lpstr>
      <vt:lpstr>Persuasion</vt:lpstr>
      <vt:lpstr>Connectives</vt:lpstr>
      <vt:lpstr>Discussion</vt:lpstr>
      <vt:lpstr>Discussion</vt:lpstr>
      <vt:lpstr>Persuasive Writing</vt:lpstr>
      <vt:lpstr>Persuasive Writing</vt:lpstr>
      <vt:lpstr>Persuasive Writing</vt:lpstr>
    </vt:vector>
  </TitlesOfParts>
  <Company> 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minute quickies</dc:title>
  <dc:creator>Lara</dc:creator>
  <cp:lastModifiedBy>Susan Trantor</cp:lastModifiedBy>
  <cp:revision>8</cp:revision>
  <dcterms:created xsi:type="dcterms:W3CDTF">2006-01-29T18:33:34Z</dcterms:created>
  <dcterms:modified xsi:type="dcterms:W3CDTF">2018-02-28T14:57:26Z</dcterms:modified>
</cp:coreProperties>
</file>